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1905" autoAdjust="0"/>
    <p:restoredTop sz="96370" autoAdjust="0"/>
  </p:normalViewPr>
  <p:slideViewPr>
    <p:cSldViewPr>
      <p:cViewPr varScale="1">
        <p:scale>
          <a:sx n="115" d="100"/>
          <a:sy n="115" d="100"/>
        </p:scale>
        <p:origin x="60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3"/>
          <a:stretch/>
        </p:blipFill>
        <p:spPr>
          <a:xfrm>
            <a:off x="-24068" y="3872381"/>
            <a:ext cx="12216068" cy="29856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SPAWNSTATIC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10316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SPAWNSTATIC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441</cp:revision>
  <dcterms:created xsi:type="dcterms:W3CDTF">2016-04-14T07:37:30Z</dcterms:created>
  <dcterms:modified xsi:type="dcterms:W3CDTF">2017-04-12T12:39:58Z</dcterms:modified>
</cp:coreProperties>
</file>

<file path=docProps/thumbnail.jpeg>
</file>